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7559675" cy="10080625"/>
  <p:notesSz cx="7559675" cy="10691813"/>
  <p:defaultTextStyle>
    <a:defPPr>
      <a:defRPr lang="en-GB"/>
    </a:defPPr>
    <a:lvl1pPr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bg1"/>
        </a:solidFill>
        <a:latin typeface="Arial" panose="020B0604020202020204" pitchFamily="34" charset="0"/>
        <a:ea typeface="Arial Unicode MS" panose="020B0604020202020204" pitchFamily="34" charset="-128"/>
        <a:cs typeface="Arial Unicode MS" panose="020B0604020202020204" pitchFamily="34" charset="-128"/>
      </a:defRPr>
    </a:lvl1pPr>
    <a:lvl2pPr marL="742950" indent="-28575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bg1"/>
        </a:solidFill>
        <a:latin typeface="Arial" panose="020B0604020202020204" pitchFamily="34" charset="0"/>
        <a:ea typeface="Arial Unicode MS" panose="020B0604020202020204" pitchFamily="34" charset="-128"/>
        <a:cs typeface="Arial Unicode MS" panose="020B0604020202020204" pitchFamily="34" charset="-128"/>
      </a:defRPr>
    </a:lvl2pPr>
    <a:lvl3pPr marL="1143000" indent="-22860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bg1"/>
        </a:solidFill>
        <a:latin typeface="Arial" panose="020B0604020202020204" pitchFamily="34" charset="0"/>
        <a:ea typeface="Arial Unicode MS" panose="020B0604020202020204" pitchFamily="34" charset="-128"/>
        <a:cs typeface="Arial Unicode MS" panose="020B0604020202020204" pitchFamily="34" charset="-128"/>
      </a:defRPr>
    </a:lvl3pPr>
    <a:lvl4pPr marL="1600200" indent="-22860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bg1"/>
        </a:solidFill>
        <a:latin typeface="Arial" panose="020B0604020202020204" pitchFamily="34" charset="0"/>
        <a:ea typeface="Arial Unicode MS" panose="020B0604020202020204" pitchFamily="34" charset="-128"/>
        <a:cs typeface="Arial Unicode MS" panose="020B0604020202020204" pitchFamily="34" charset="-128"/>
      </a:defRPr>
    </a:lvl4pPr>
    <a:lvl5pPr marL="2057400" indent="-22860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bg1"/>
        </a:solidFill>
        <a:latin typeface="Arial" panose="020B0604020202020204" pitchFamily="34" charset="0"/>
        <a:ea typeface="Arial Unicode MS" panose="020B0604020202020204" pitchFamily="34" charset="-128"/>
        <a:cs typeface="Arial Unicode MS" panose="020B0604020202020204" pitchFamily="34" charset="-128"/>
      </a:defRPr>
    </a:lvl5pPr>
    <a:lvl6pPr marL="22860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Arial Unicode MS" panose="020B0604020202020204" pitchFamily="34" charset="-128"/>
        <a:cs typeface="Arial Unicode MS" panose="020B0604020202020204" pitchFamily="34" charset="-128"/>
      </a:defRPr>
    </a:lvl6pPr>
    <a:lvl7pPr marL="27432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Arial Unicode MS" panose="020B0604020202020204" pitchFamily="34" charset="-128"/>
        <a:cs typeface="Arial Unicode MS" panose="020B0604020202020204" pitchFamily="34" charset="-128"/>
      </a:defRPr>
    </a:lvl7pPr>
    <a:lvl8pPr marL="32004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Arial Unicode MS" panose="020B0604020202020204" pitchFamily="34" charset="-128"/>
        <a:cs typeface="Arial Unicode MS" panose="020B0604020202020204" pitchFamily="34" charset="-128"/>
      </a:defRPr>
    </a:lvl8pPr>
    <a:lvl9pPr marL="36576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Arial Unicode MS" panose="020B0604020202020204" pitchFamily="34" charset="-128"/>
        <a:cs typeface="Arial Unicode MS" panose="020B0604020202020204" pitchFamily="34" charset="-128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>
      <p:cViewPr varScale="1">
        <p:scale>
          <a:sx n="51" d="100"/>
          <a:sy n="51" d="100"/>
        </p:scale>
        <p:origin x="2382" y="72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AutoShape 1">
            <a:extLst>
              <a:ext uri="{FF2B5EF4-FFF2-40B4-BE49-F238E27FC236}">
                <a16:creationId xmlns:a16="http://schemas.microsoft.com/office/drawing/2014/main" xmlns="" id="{E5345D09-4038-B741-B8A1-D4CC677B51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7559675" cy="10691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360" cap="sq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2050" name="AutoShape 2">
            <a:extLst>
              <a:ext uri="{FF2B5EF4-FFF2-40B4-BE49-F238E27FC236}">
                <a16:creationId xmlns:a16="http://schemas.microsoft.com/office/drawing/2014/main" xmlns="" id="{5E1B5AE8-F0D0-2C41-ACCB-74BE835768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7559675" cy="10691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xmlns="" id="{68A714D2-375A-0044-BAC6-D69FFCC3B446}"/>
              </a:ext>
            </a:extLst>
          </p:cNvPr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0350" cy="4003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xmlns="" id="{4E17E7A4-49F8-C94D-88D2-6123A8DBA315}"/>
              </a:ext>
            </a:extLst>
          </p:cNvPr>
          <p:cNvSpPr>
            <a:spLocks noGrp="1" noChangeArrowheads="1"/>
          </p:cNvSpPr>
          <p:nvPr>
            <p:ph type="body"/>
          </p:nvPr>
        </p:nvSpPr>
        <p:spPr bwMode="auto">
          <a:xfrm>
            <a:off x="755650" y="5078413"/>
            <a:ext cx="6043613" cy="4806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fr-FR" altLang="fr-FR"/>
          </a:p>
        </p:txBody>
      </p:sp>
      <p:sp>
        <p:nvSpPr>
          <p:cNvPr id="2053" name="Rectangle 5">
            <a:extLst>
              <a:ext uri="{FF2B5EF4-FFF2-40B4-BE49-F238E27FC236}">
                <a16:creationId xmlns:a16="http://schemas.microsoft.com/office/drawing/2014/main" xmlns="" id="{CDE67B64-5BC9-044E-9237-03766827D262}"/>
              </a:ext>
            </a:extLst>
          </p:cNvPr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3276600" cy="53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</a:lstStyle>
          <a:p>
            <a:endParaRPr lang="fr-FR" altLang="fr-FR"/>
          </a:p>
        </p:txBody>
      </p:sp>
      <p:sp>
        <p:nvSpPr>
          <p:cNvPr id="2054" name="Rectangle 6">
            <a:extLst>
              <a:ext uri="{FF2B5EF4-FFF2-40B4-BE49-F238E27FC236}">
                <a16:creationId xmlns:a16="http://schemas.microsoft.com/office/drawing/2014/main" xmlns="" id="{5431D33C-3E04-214E-BCA4-CC73858A11AE}"/>
              </a:ext>
            </a:extLst>
          </p:cNvPr>
          <p:cNvSpPr>
            <a:spLocks noGrp="1" noChangeArrowheads="1"/>
          </p:cNvSpPr>
          <p:nvPr>
            <p:ph type="dt"/>
          </p:nvPr>
        </p:nvSpPr>
        <p:spPr bwMode="auto">
          <a:xfrm>
            <a:off x="4278313" y="0"/>
            <a:ext cx="3276600" cy="53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</a:lstStyle>
          <a:p>
            <a:endParaRPr lang="fr-FR" altLang="fr-FR"/>
          </a:p>
        </p:txBody>
      </p:sp>
      <p:sp>
        <p:nvSpPr>
          <p:cNvPr id="2055" name="Rectangle 7">
            <a:extLst>
              <a:ext uri="{FF2B5EF4-FFF2-40B4-BE49-F238E27FC236}">
                <a16:creationId xmlns:a16="http://schemas.microsoft.com/office/drawing/2014/main" xmlns="" id="{43944F6E-E789-5F4C-9D2C-03AED9BAA04E}"/>
              </a:ext>
            </a:extLst>
          </p:cNvPr>
          <p:cNvSpPr>
            <a:spLocks noGrp="1" noChangeArrowheads="1"/>
          </p:cNvSpPr>
          <p:nvPr>
            <p:ph type="ftr"/>
          </p:nvPr>
        </p:nvSpPr>
        <p:spPr bwMode="auto">
          <a:xfrm>
            <a:off x="0" y="10156825"/>
            <a:ext cx="3276600" cy="53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</a:lstStyle>
          <a:p>
            <a:endParaRPr lang="fr-FR" altLang="fr-FR"/>
          </a:p>
        </p:txBody>
      </p:sp>
      <p:sp>
        <p:nvSpPr>
          <p:cNvPr id="2056" name="Rectangle 8">
            <a:extLst>
              <a:ext uri="{FF2B5EF4-FFF2-40B4-BE49-F238E27FC236}">
                <a16:creationId xmlns:a16="http://schemas.microsoft.com/office/drawing/2014/main" xmlns="" id="{56196A66-3CA7-1748-9CBB-CEE72926490F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 bwMode="auto">
          <a:xfrm>
            <a:off x="4278313" y="10156825"/>
            <a:ext cx="3276600" cy="53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</a:lstStyle>
          <a:p>
            <a:fld id="{9F7FA103-61A9-564C-819A-B7F2EE2156E2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59046935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8">
            <a:extLst>
              <a:ext uri="{FF2B5EF4-FFF2-40B4-BE49-F238E27FC236}">
                <a16:creationId xmlns:a16="http://schemas.microsoft.com/office/drawing/2014/main" xmlns="" id="{8FB7F2B5-9DC9-2A49-8B8B-1ABBD4A14E4C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FAD05646-80A6-D240-A088-AEE989154B4C}" type="slidenum">
              <a:rPr lang="fr-FR" altLang="fr-FR"/>
              <a:pPr/>
              <a:t>1</a:t>
            </a:fld>
            <a:endParaRPr lang="fr-FR" altLang="fr-FR"/>
          </a:p>
        </p:txBody>
      </p:sp>
      <p:sp>
        <p:nvSpPr>
          <p:cNvPr id="4097" name="Text Box 1">
            <a:extLst>
              <a:ext uri="{FF2B5EF4-FFF2-40B4-BE49-F238E27FC236}">
                <a16:creationId xmlns:a16="http://schemas.microsoft.com/office/drawing/2014/main" xmlns="" id="{ADBDC362-12A4-6C49-A884-7083F65D045C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2276475" y="812800"/>
            <a:ext cx="3005138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098" name="Text Box 2">
            <a:extLst>
              <a:ext uri="{FF2B5EF4-FFF2-40B4-BE49-F238E27FC236}">
                <a16:creationId xmlns:a16="http://schemas.microsoft.com/office/drawing/2014/main" xmlns="" id="{F76B0DBE-B935-5D4E-85CB-BC08D6843082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418278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45DAD87A-7A43-D541-AEE4-7628BE21FD9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44563" y="1649413"/>
            <a:ext cx="5670550" cy="3509962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xmlns="" id="{76F735DB-D9CC-CA4C-9D3A-E1F0F1AF56D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44563" y="5294313"/>
            <a:ext cx="5670550" cy="2433637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xmlns="" id="{70A97CC0-4A68-FC44-AFBA-8B11B7CDF42E}"/>
              </a:ext>
            </a:extLst>
          </p:cNvPr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 alt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xmlns="" id="{136D2E36-89EE-444C-AA75-7C575E552C5E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 alt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xmlns="" id="{370E6967-8466-CB44-9B35-0D69F7D53881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6F0E965B-E26A-484A-B0E3-1DCF71729F6B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7471023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060F0CDC-B2C4-4445-8895-31ABD25C24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xmlns="" id="{C7E3F532-0A3C-0C4E-B1C9-C9BA59593EF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xmlns="" id="{77438888-04D3-0846-87FC-5809BBAEE426}"/>
              </a:ext>
            </a:extLst>
          </p:cNvPr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 alt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xmlns="" id="{24C3EADC-C6C0-1C42-964D-7D34D484F41A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 alt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xmlns="" id="{9FC750F7-DF65-5747-B53B-14719D4B9A85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0F9E8F48-D0E6-9440-8E2E-2C04BE0D9673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9030336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xmlns="" id="{5B62200C-5839-D84A-ACEF-C4722B957CC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5478463" y="401638"/>
            <a:ext cx="1698625" cy="8605837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xmlns="" id="{3D28C43F-841E-084D-A0DD-F1DA1285FF7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377825" y="401638"/>
            <a:ext cx="4948238" cy="8605837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xmlns="" id="{11A4B4F3-4C13-0A4F-A469-9A8311D7F83A}"/>
              </a:ext>
            </a:extLst>
          </p:cNvPr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 alt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xmlns="" id="{F7F561E1-2E1D-2846-850D-ED5E0B15D2D9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 alt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xmlns="" id="{A56A6815-6A28-F64F-BA00-4E262B68D45F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CFC47ADB-DEBF-A747-9BCC-B01594947C3B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2497093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DAD2B878-4AD2-3943-B91C-F4E6EBC5C2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7825" y="401638"/>
            <a:ext cx="6799263" cy="1677987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xmlns="" id="{D16D76A5-F0CD-024F-AED8-F4B7EE71F423}"/>
              </a:ext>
            </a:extLst>
          </p:cNvPr>
          <p:cNvSpPr>
            <a:spLocks noGrp="1"/>
          </p:cNvSpPr>
          <p:nvPr>
            <p:ph type="dt" idx="10"/>
          </p:nvPr>
        </p:nvSpPr>
        <p:spPr>
          <a:xfrm>
            <a:off x="377825" y="9182100"/>
            <a:ext cx="1755775" cy="690563"/>
          </a:xfrm>
        </p:spPr>
        <p:txBody>
          <a:bodyPr/>
          <a:lstStyle>
            <a:lvl1pPr>
              <a:defRPr/>
            </a:lvl1pPr>
          </a:lstStyle>
          <a:p>
            <a:endParaRPr lang="fr-FR" alt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xmlns="" id="{615830EC-B056-A94F-947B-0D3C7495402B}"/>
              </a:ext>
            </a:extLst>
          </p:cNvPr>
          <p:cNvSpPr>
            <a:spLocks noGrp="1"/>
          </p:cNvSpPr>
          <p:nvPr>
            <p:ph type="ftr" idx="11"/>
          </p:nvPr>
        </p:nvSpPr>
        <p:spPr>
          <a:xfrm>
            <a:off x="2586038" y="9182100"/>
            <a:ext cx="2390775" cy="690563"/>
          </a:xfrm>
        </p:spPr>
        <p:txBody>
          <a:bodyPr/>
          <a:lstStyle>
            <a:lvl1pPr>
              <a:defRPr/>
            </a:lvl1pPr>
          </a:lstStyle>
          <a:p>
            <a:endParaRPr lang="fr-FR" alt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xmlns="" id="{67E1310E-9E04-A944-BE96-59CFDEB647DE}"/>
              </a:ext>
            </a:extLst>
          </p:cNvPr>
          <p:cNvSpPr>
            <a:spLocks noGrp="1"/>
          </p:cNvSpPr>
          <p:nvPr>
            <p:ph type="sldNum" idx="12"/>
          </p:nvPr>
        </p:nvSpPr>
        <p:spPr>
          <a:xfrm>
            <a:off x="5421313" y="9182100"/>
            <a:ext cx="1755775" cy="690563"/>
          </a:xfrm>
        </p:spPr>
        <p:txBody>
          <a:bodyPr/>
          <a:lstStyle>
            <a:lvl1pPr>
              <a:defRPr/>
            </a:lvl1pPr>
          </a:lstStyle>
          <a:p>
            <a:fld id="{5655BC05-6D81-6D4C-877C-A1CC504C88CF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432619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30E253EB-E0FA-9245-A433-52E6F3BC94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xmlns="" id="{6B168860-C0D5-5B48-9962-4F172BF13B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xmlns="" id="{85C25AC4-88EA-EC49-B6E8-C44A0A33A4E0}"/>
              </a:ext>
            </a:extLst>
          </p:cNvPr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 alt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xmlns="" id="{E96DFCB8-79A1-F946-ACC4-6C663E78D25C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 alt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xmlns="" id="{A076FB7D-90C4-9D47-8DD1-F680772880CA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4D2541E8-A22B-4C4F-B098-EA2C929FACB9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9414979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E9062650-A988-7C42-99C2-5CA233DC8B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938" y="2513013"/>
            <a:ext cx="6519862" cy="4194175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xmlns="" id="{1FD2F953-0612-BA44-A98E-ACF805FD94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5938" y="6746875"/>
            <a:ext cx="6519862" cy="2205038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xmlns="" id="{554A8FD1-F840-7E48-AA42-2E90804EE5A2}"/>
              </a:ext>
            </a:extLst>
          </p:cNvPr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 alt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xmlns="" id="{39229E87-EB20-8346-996C-213E1CBA529D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 alt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xmlns="" id="{16BDEA7D-2617-0945-8303-0C37533EFC6D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3B728EBE-1A30-034B-8AD9-0FB16569A763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5958990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992DDECC-C86B-F544-853C-0B230E14DB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xmlns="" id="{97510BAA-807E-854B-9DDC-85B2030997C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77825" y="2359025"/>
            <a:ext cx="3322638" cy="664845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xmlns="" id="{469FDC73-F2BC-7743-BE13-20048B5906D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852863" y="2359025"/>
            <a:ext cx="3324225" cy="664845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xmlns="" id="{ABB158F8-C897-9041-AC70-D940F925A973}"/>
              </a:ext>
            </a:extLst>
          </p:cNvPr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 alt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xmlns="" id="{635734D5-66C6-384F-BE4F-4AC6D861232F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 alt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xmlns="" id="{2498B33E-29A8-564A-8437-CE328B08A0EB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D0CF62B3-4B43-DE44-A122-835852F363CA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8654312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9D88FD4C-BA75-174B-8BFC-942F6010DD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0700" y="536575"/>
            <a:ext cx="6519863" cy="19478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xmlns="" id="{B4616561-92D6-014E-B0B0-7DAF69CCDE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20700" y="2471738"/>
            <a:ext cx="3198813" cy="12112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xmlns="" id="{46A92FA8-F9AF-7745-94F2-7FA30DBDCB8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20700" y="3683000"/>
            <a:ext cx="3198813" cy="541496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xmlns="" id="{D833EF9C-5852-DF40-A990-807A774E251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3827463" y="2471738"/>
            <a:ext cx="3213100" cy="12112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xmlns="" id="{322A2949-7642-1A44-A116-F8938D10C95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3827463" y="3683000"/>
            <a:ext cx="3213100" cy="541496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xmlns="" id="{D7B703A3-9AFE-2746-AC5E-7BDE64990F4E}"/>
              </a:ext>
            </a:extLst>
          </p:cNvPr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 alt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xmlns="" id="{B94F2CD5-9E62-5F4D-8D91-FEE535D02228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 alt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xmlns="" id="{EFD55264-577F-1745-ADD8-D4795AC6346C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30154BB8-EAE3-F540-A1B9-BA23EE6BA286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2119113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BC7CA3E7-96F9-5B4A-8222-75AA373815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xmlns="" id="{86A1F6F4-9944-5944-AE96-70A8B731C4A3}"/>
              </a:ext>
            </a:extLst>
          </p:cNvPr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 alt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xmlns="" id="{C8312603-2469-504E-8256-7F153069B053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 alt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xmlns="" id="{BAE5FFB4-D832-7D4E-8768-17A8F115520B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437496F9-7209-DC4A-99D9-969D1DA24ABC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41891417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xmlns="" id="{0B118AE2-9F98-DA45-99EC-75E42FEA5FB1}"/>
              </a:ext>
            </a:extLst>
          </p:cNvPr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 alt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xmlns="" id="{191FB636-63F6-9647-B49E-1F615F8014BE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 alt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xmlns="" id="{52C2445A-2FE5-0F47-AAAE-58F8513845F5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51230329-3C04-6542-B469-E431171C501F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6010119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A3E8097B-6F21-C542-88E6-DECDF9F542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0700" y="671513"/>
            <a:ext cx="2438400" cy="235267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xmlns="" id="{DCC241B5-549E-7146-86A2-5414C9E7CE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3100" y="1450975"/>
            <a:ext cx="3827463" cy="716438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xmlns="" id="{C4F541C1-F1F1-2D4F-93BA-C1B8660F920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20700" y="3024188"/>
            <a:ext cx="2438400" cy="5602287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xmlns="" id="{B0EC6DB5-7259-0449-A86E-CF24A73EDD90}"/>
              </a:ext>
            </a:extLst>
          </p:cNvPr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 alt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xmlns="" id="{A542A864-5674-9B48-A1ED-CBF768AF3DDE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 alt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xmlns="" id="{FFAD212A-BBC5-1B47-B9BC-1C048E1E6971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6DE9A743-4B32-8847-920B-B8CCB7EE0F77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40960329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AA747FCB-CCEB-4D41-97E3-239721162E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0700" y="671513"/>
            <a:ext cx="2438400" cy="235267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xmlns="" id="{28900D71-DA1E-9548-A205-3EB3CC4FCC3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213100" y="1450975"/>
            <a:ext cx="3827463" cy="716438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xmlns="" id="{88C5B9B0-4D65-AF4B-8A3E-6288959080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20700" y="3024188"/>
            <a:ext cx="2438400" cy="5602287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xmlns="" id="{9511BEB1-54C4-2F46-9896-9C51B31F9F44}"/>
              </a:ext>
            </a:extLst>
          </p:cNvPr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 alt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xmlns="" id="{EB99FC1D-1776-8F41-88DE-AA683D5D0F5A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 alt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xmlns="" id="{A838E675-5ADE-6243-BEBA-1808F60A67B2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F93FB123-B570-6745-A562-166FF067E2E8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42884970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>
            <a:extLst>
              <a:ext uri="{FF2B5EF4-FFF2-40B4-BE49-F238E27FC236}">
                <a16:creationId xmlns:a16="http://schemas.microsoft.com/office/drawing/2014/main" xmlns="" id="{0FB92152-6470-F941-920B-714C8509DF2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77825" y="401638"/>
            <a:ext cx="6799263" cy="1677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fr-FR"/>
              <a:t>Cliquez pour éditer le format du texte-titre</a:t>
            </a:r>
          </a:p>
        </p:txBody>
      </p:sp>
      <p:sp>
        <p:nvSpPr>
          <p:cNvPr id="1026" name="Rectangle 2">
            <a:extLst>
              <a:ext uri="{FF2B5EF4-FFF2-40B4-BE49-F238E27FC236}">
                <a16:creationId xmlns:a16="http://schemas.microsoft.com/office/drawing/2014/main" xmlns="" id="{4CE698E3-BF66-8C47-BDBE-DDE7CAF5AA7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377825" y="2359025"/>
            <a:ext cx="6799263" cy="6648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3780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fr-FR"/>
              <a:t>Cliquez pour éditer le format du plan de texte</a:t>
            </a:r>
          </a:p>
          <a:p>
            <a:pPr lvl="1"/>
            <a:r>
              <a:rPr lang="en-GB" altLang="fr-FR"/>
              <a:t>Second niveau de plan</a:t>
            </a:r>
          </a:p>
          <a:p>
            <a:pPr lvl="2"/>
            <a:r>
              <a:rPr lang="en-GB" altLang="fr-FR"/>
              <a:t>Troisième niveau de plan</a:t>
            </a:r>
          </a:p>
          <a:p>
            <a:pPr lvl="3"/>
            <a:r>
              <a:rPr lang="en-GB" altLang="fr-FR"/>
              <a:t>Quatrième niveau de plan</a:t>
            </a:r>
          </a:p>
          <a:p>
            <a:pPr lvl="4"/>
            <a:r>
              <a:rPr lang="en-GB" altLang="fr-FR"/>
              <a:t>Cinquième niveau de plan</a:t>
            </a:r>
          </a:p>
          <a:p>
            <a:pPr lvl="4"/>
            <a:r>
              <a:rPr lang="en-GB" altLang="fr-FR"/>
              <a:t>Sixième niveau de plan</a:t>
            </a:r>
          </a:p>
          <a:p>
            <a:pPr lvl="4"/>
            <a:r>
              <a:rPr lang="en-GB" altLang="fr-FR"/>
              <a:t>Septième niveau de plan</a:t>
            </a:r>
          </a:p>
          <a:p>
            <a:pPr lvl="4"/>
            <a:r>
              <a:rPr lang="en-GB" altLang="fr-FR"/>
              <a:t>Huitième niveau de plan</a:t>
            </a:r>
          </a:p>
          <a:p>
            <a:pPr lvl="4"/>
            <a:r>
              <a:rPr lang="en-GB" altLang="fr-FR"/>
              <a:t>Neuvième niveau de plan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xmlns="" id="{04067D6F-9200-0442-AF31-9816186EB83D}"/>
              </a:ext>
            </a:extLst>
          </p:cNvPr>
          <p:cNvSpPr>
            <a:spLocks noGrp="1" noChangeArrowheads="1"/>
          </p:cNvSpPr>
          <p:nvPr>
            <p:ph type="dt"/>
          </p:nvPr>
        </p:nvSpPr>
        <p:spPr bwMode="auto">
          <a:xfrm>
            <a:off x="377825" y="9182100"/>
            <a:ext cx="1755775" cy="690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</a:defRPr>
            </a:lvl1pPr>
          </a:lstStyle>
          <a:p>
            <a:endParaRPr lang="fr-FR" altLang="fr-FR"/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xmlns="" id="{9BC2BC32-9DAA-5046-A548-160F7F826845}"/>
              </a:ext>
            </a:extLst>
          </p:cNvPr>
          <p:cNvSpPr>
            <a:spLocks noGrp="1" noChangeArrowheads="1"/>
          </p:cNvSpPr>
          <p:nvPr>
            <p:ph type="ftr"/>
          </p:nvPr>
        </p:nvSpPr>
        <p:spPr bwMode="auto">
          <a:xfrm>
            <a:off x="2586038" y="9182100"/>
            <a:ext cx="2390775" cy="690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</a:defRPr>
            </a:lvl1pPr>
          </a:lstStyle>
          <a:p>
            <a:endParaRPr lang="fr-FR" altLang="fr-FR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xmlns="" id="{60E666A0-5D5A-BD47-9140-F966A148D840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 bwMode="auto">
          <a:xfrm>
            <a:off x="5421313" y="9182100"/>
            <a:ext cx="1755775" cy="690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</a:defRPr>
            </a:lvl1pPr>
          </a:lstStyle>
          <a:p>
            <a:fld id="{2E76E860-BCD2-FC4E-BC7D-893335BEBEC1}" type="slidenum">
              <a:rPr lang="fr-FR" altLang="fr-FR"/>
              <a:pPr/>
              <a:t>‹N°›</a:t>
            </a:fld>
            <a:endParaRPr lang="fr-FR" alt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900" kern="1200">
          <a:solidFill>
            <a:srgbClr val="000000"/>
          </a:solidFill>
          <a:latin typeface="+mj-lt"/>
          <a:ea typeface="+mj-ea"/>
          <a:cs typeface="+mj-cs"/>
        </a:defRPr>
      </a:lvl1pPr>
      <a:lvl2pPr marL="742950" indent="-28575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900">
          <a:solidFill>
            <a:srgbClr val="000000"/>
          </a:solidFill>
          <a:latin typeface="Arial" panose="020B0604020202020204" pitchFamily="34" charset="0"/>
          <a:ea typeface="Arial Unicode MS" panose="020B0604020202020204" pitchFamily="34" charset="-128"/>
          <a:cs typeface="Arial Unicode MS" panose="020B0604020202020204" pitchFamily="34" charset="-128"/>
        </a:defRPr>
      </a:lvl2pPr>
      <a:lvl3pPr marL="11430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900">
          <a:solidFill>
            <a:srgbClr val="000000"/>
          </a:solidFill>
          <a:latin typeface="Arial" panose="020B0604020202020204" pitchFamily="34" charset="0"/>
          <a:ea typeface="Arial Unicode MS" panose="020B0604020202020204" pitchFamily="34" charset="-128"/>
          <a:cs typeface="Arial Unicode MS" panose="020B0604020202020204" pitchFamily="34" charset="-128"/>
        </a:defRPr>
      </a:lvl3pPr>
      <a:lvl4pPr marL="16002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900">
          <a:solidFill>
            <a:srgbClr val="000000"/>
          </a:solidFill>
          <a:latin typeface="Arial" panose="020B0604020202020204" pitchFamily="34" charset="0"/>
          <a:ea typeface="Arial Unicode MS" panose="020B0604020202020204" pitchFamily="34" charset="-128"/>
          <a:cs typeface="Arial Unicode MS" panose="020B0604020202020204" pitchFamily="34" charset="-128"/>
        </a:defRPr>
      </a:lvl4pPr>
      <a:lvl5pPr marL="20574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900">
          <a:solidFill>
            <a:srgbClr val="000000"/>
          </a:solidFill>
          <a:latin typeface="Arial" panose="020B0604020202020204" pitchFamily="34" charset="0"/>
          <a:ea typeface="Arial Unicode MS" panose="020B0604020202020204" pitchFamily="34" charset="-128"/>
          <a:cs typeface="Arial Unicode MS" panose="020B0604020202020204" pitchFamily="34" charset="-128"/>
        </a:defRPr>
      </a:lvl5pPr>
      <a:lvl6pPr marL="25146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900">
          <a:solidFill>
            <a:srgbClr val="000000"/>
          </a:solidFill>
          <a:latin typeface="Arial" panose="020B0604020202020204" pitchFamily="34" charset="0"/>
          <a:ea typeface="Arial Unicode MS" panose="020B0604020202020204" pitchFamily="34" charset="-128"/>
          <a:cs typeface="Arial Unicode MS" panose="020B0604020202020204" pitchFamily="34" charset="-128"/>
        </a:defRPr>
      </a:lvl6pPr>
      <a:lvl7pPr marL="29718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900">
          <a:solidFill>
            <a:srgbClr val="000000"/>
          </a:solidFill>
          <a:latin typeface="Arial" panose="020B0604020202020204" pitchFamily="34" charset="0"/>
          <a:ea typeface="Arial Unicode MS" panose="020B0604020202020204" pitchFamily="34" charset="-128"/>
          <a:cs typeface="Arial Unicode MS" panose="020B0604020202020204" pitchFamily="34" charset="-128"/>
        </a:defRPr>
      </a:lvl7pPr>
      <a:lvl8pPr marL="34290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900">
          <a:solidFill>
            <a:srgbClr val="000000"/>
          </a:solidFill>
          <a:latin typeface="Arial" panose="020B0604020202020204" pitchFamily="34" charset="0"/>
          <a:ea typeface="Arial Unicode MS" panose="020B0604020202020204" pitchFamily="34" charset="-128"/>
          <a:cs typeface="Arial Unicode MS" panose="020B0604020202020204" pitchFamily="34" charset="-128"/>
        </a:defRPr>
      </a:lvl8pPr>
      <a:lvl9pPr marL="38862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900">
          <a:solidFill>
            <a:srgbClr val="000000"/>
          </a:solidFill>
          <a:latin typeface="Arial" panose="020B0604020202020204" pitchFamily="34" charset="0"/>
          <a:ea typeface="Arial Unicode MS" panose="020B0604020202020204" pitchFamily="34" charset="-128"/>
          <a:cs typeface="Arial Unicode MS" panose="020B0604020202020204" pitchFamily="34" charset="-128"/>
        </a:defRPr>
      </a:lvl9pPr>
    </p:titleStyle>
    <p:bodyStyle>
      <a:lvl1pPr marL="342900" indent="-342900" algn="l" defTabSz="449263" rtl="0" fontAlgn="base" hangingPunct="0">
        <a:lnSpc>
          <a:spcPct val="93000"/>
        </a:lnSpc>
        <a:spcBef>
          <a:spcPct val="0"/>
        </a:spcBef>
        <a:spcAft>
          <a:spcPts val="1888"/>
        </a:spcAft>
        <a:buClr>
          <a:srgbClr val="000000"/>
        </a:buClr>
        <a:buSzPct val="100000"/>
        <a:buFont typeface="Times New Roman" panose="02020603050405020304" pitchFamily="18" charset="0"/>
        <a:defRPr sz="4300" kern="1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fontAlgn="base" hangingPunct="0">
        <a:lnSpc>
          <a:spcPct val="93000"/>
        </a:lnSpc>
        <a:spcBef>
          <a:spcPct val="0"/>
        </a:spcBef>
        <a:spcAft>
          <a:spcPts val="1513"/>
        </a:spcAft>
        <a:buClr>
          <a:srgbClr val="000000"/>
        </a:buClr>
        <a:buSzPct val="100000"/>
        <a:buFont typeface="Times New Roman" panose="02020603050405020304" pitchFamily="18" charset="0"/>
        <a:defRPr sz="3700" kern="12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49263" rtl="0" fontAlgn="base" hangingPunct="0">
        <a:lnSpc>
          <a:spcPct val="93000"/>
        </a:lnSpc>
        <a:spcBef>
          <a:spcPct val="0"/>
        </a:spcBef>
        <a:spcAft>
          <a:spcPts val="1138"/>
        </a:spcAft>
        <a:buClr>
          <a:srgbClr val="000000"/>
        </a:buClr>
        <a:buSzPct val="100000"/>
        <a:buFont typeface="Times New Roman" panose="02020603050405020304" pitchFamily="18" charset="0"/>
        <a:defRPr sz="3200" kern="12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49263" rtl="0" fontAlgn="base" hangingPunct="0">
        <a:lnSpc>
          <a:spcPct val="93000"/>
        </a:lnSpc>
        <a:spcBef>
          <a:spcPct val="0"/>
        </a:spcBef>
        <a:spcAft>
          <a:spcPts val="763"/>
        </a:spcAft>
        <a:buClr>
          <a:srgbClr val="000000"/>
        </a:buClr>
        <a:buSzPct val="100000"/>
        <a:buFont typeface="Times New Roman" panose="02020603050405020304" pitchFamily="18" charset="0"/>
        <a:defRPr sz="2700" kern="12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49263" rtl="0" fontAlgn="base" hangingPunct="0">
        <a:lnSpc>
          <a:spcPct val="93000"/>
        </a:lnSpc>
        <a:spcBef>
          <a:spcPct val="0"/>
        </a:spcBef>
        <a:spcAft>
          <a:spcPts val="375"/>
        </a:spcAft>
        <a:buClr>
          <a:srgbClr val="000000"/>
        </a:buClr>
        <a:buSzPct val="100000"/>
        <a:buFont typeface="Times New Roman" panose="02020603050405020304" pitchFamily="18" charset="0"/>
        <a:defRPr sz="2700" kern="12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>
            <a:extLst>
              <a:ext uri="{FF2B5EF4-FFF2-40B4-BE49-F238E27FC236}">
                <a16:creationId xmlns:a16="http://schemas.microsoft.com/office/drawing/2014/main" xmlns="" id="{C1EE5FE9-D0A9-054C-8BBC-B077A7CB89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2725" y="258763"/>
            <a:ext cx="4608513" cy="2560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algn="ctr" hangingPunct="1">
              <a:lnSpc>
                <a:spcPct val="100000"/>
              </a:lnSpc>
              <a:buClrTx/>
              <a:buFontTx/>
              <a:buNone/>
            </a:pPr>
            <a:r>
              <a:rPr lang="fr-FR" altLang="fr-FR" sz="5400" b="1" dirty="0">
                <a:solidFill>
                  <a:srgbClr val="0000CC"/>
                </a:solidFill>
                <a:latin typeface="Lucida Calligraphy" panose="03010101010101010101" pitchFamily="66" charset="0"/>
              </a:rPr>
              <a:t>SAINT NICOLAS</a:t>
            </a:r>
          </a:p>
          <a:p>
            <a:pPr algn="ctr" hangingPunct="1">
              <a:lnSpc>
                <a:spcPct val="100000"/>
              </a:lnSpc>
              <a:buClrTx/>
              <a:buFontTx/>
              <a:buNone/>
            </a:pPr>
            <a:r>
              <a:rPr lang="fr-FR" altLang="fr-FR" sz="5400" b="1" dirty="0">
                <a:solidFill>
                  <a:srgbClr val="0000CC"/>
                </a:solidFill>
                <a:latin typeface="Lucida Calligraphy" panose="03010101010101010101" pitchFamily="66" charset="0"/>
              </a:rPr>
              <a:t>À Boust</a:t>
            </a:r>
          </a:p>
        </p:txBody>
      </p:sp>
      <p:sp>
        <p:nvSpPr>
          <p:cNvPr id="3074" name="Rectangle 2">
            <a:extLst>
              <a:ext uri="{FF2B5EF4-FFF2-40B4-BE49-F238E27FC236}">
                <a16:creationId xmlns:a16="http://schemas.microsoft.com/office/drawing/2014/main" xmlns="" id="{6E2C1961-69DA-8744-9684-B42B592482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388" y="2951163"/>
            <a:ext cx="7199312" cy="1306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algn="just" hangingPunct="1">
              <a:lnSpc>
                <a:spcPct val="100000"/>
              </a:lnSpc>
              <a:buClrTx/>
              <a:buFontTx/>
              <a:buNone/>
            </a:pPr>
            <a:r>
              <a:rPr lang="fr-FR" altLang="fr-FR" sz="1600" dirty="0">
                <a:latin typeface="Calibri" panose="020F0502020204030204" pitchFamily="34" charset="0"/>
              </a:rPr>
              <a:t>Saint Nicolas rendra visite aux enfants scolarisés le vendredi 7 décembre au matin à l’école où ils recevront leur sachet de friandises.</a:t>
            </a:r>
          </a:p>
          <a:p>
            <a:pPr algn="just" hangingPunct="1">
              <a:lnSpc>
                <a:spcPct val="100000"/>
              </a:lnSpc>
              <a:buClrTx/>
              <a:buFontTx/>
              <a:buNone/>
            </a:pPr>
            <a:endParaRPr lang="fr-FR" altLang="fr-FR" sz="1600" dirty="0">
              <a:latin typeface="Calibri" panose="020F0502020204030204" pitchFamily="34" charset="0"/>
            </a:endParaRPr>
          </a:p>
          <a:p>
            <a:pPr algn="just" hangingPunct="1">
              <a:lnSpc>
                <a:spcPct val="100000"/>
              </a:lnSpc>
              <a:buClrTx/>
              <a:buFontTx/>
              <a:buNone/>
            </a:pPr>
            <a:r>
              <a:rPr lang="fr-FR" altLang="fr-FR" sz="1600" dirty="0">
                <a:latin typeface="Calibri" panose="020F0502020204030204" pitchFamily="34" charset="0"/>
              </a:rPr>
              <a:t>Samedi 8 décembre à partir de 15h45, Saint Nicolas ira à la rencontre de toute la population en voiture décapotable en partant de la mairie. </a:t>
            </a: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xmlns="" id="{0B929991-591F-8247-A43D-258EFB701E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850" y="4392613"/>
            <a:ext cx="6942138" cy="2451100"/>
          </a:xfrm>
          <a:prstGeom prst="rect">
            <a:avLst/>
          </a:prstGeom>
          <a:noFill/>
          <a:ln w="108000" cap="flat">
            <a:solidFill>
              <a:srgbClr val="9999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144000" tIns="99000" rIns="144000" bIns="99000">
            <a:spAutoFit/>
          </a:bodyPr>
          <a:lstStyle>
            <a:lvl1pPr marL="342900" indent="-338138"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algn="just" hangingPunct="1">
              <a:lnSpc>
                <a:spcPct val="100000"/>
              </a:lnSpc>
              <a:buClrTx/>
              <a:buFontTx/>
              <a:buNone/>
            </a:pPr>
            <a:endParaRPr lang="fr-FR" altLang="fr-FR" sz="800" u="sng">
              <a:latin typeface="Calibri" panose="020F0502020204030204" pitchFamily="34" charset="0"/>
            </a:endParaRPr>
          </a:p>
          <a:p>
            <a:pPr algn="just" hangingPunct="1">
              <a:lnSpc>
                <a:spcPct val="100000"/>
              </a:lnSpc>
              <a:buClrTx/>
              <a:buFontTx/>
              <a:buNone/>
            </a:pPr>
            <a:r>
              <a:rPr lang="fr-FR" altLang="fr-FR" sz="1400" b="1" u="sng">
                <a:latin typeface="Calibri" panose="020F0502020204030204" pitchFamily="34" charset="0"/>
              </a:rPr>
              <a:t>Des arrêts seront prévus tout au long de son chemin :</a:t>
            </a:r>
          </a:p>
          <a:p>
            <a:pPr algn="just" hangingPunct="1">
              <a:lnSpc>
                <a:spcPct val="100000"/>
              </a:lnSpc>
              <a:buClrTx/>
              <a:buFontTx/>
              <a:buNone/>
            </a:pPr>
            <a:endParaRPr lang="fr-FR" altLang="fr-FR" sz="1400">
              <a:latin typeface="Calibri" panose="020F0502020204030204" pitchFamily="34" charset="0"/>
            </a:endParaRPr>
          </a:p>
          <a:p>
            <a:pPr marL="357188" indent="-177800" algn="just" hangingPunct="1">
              <a:lnSpc>
                <a:spcPct val="100000"/>
              </a:lnSpc>
              <a:buSzPct val="45000"/>
              <a:buFont typeface="Calibri" panose="020F0502020204030204" pitchFamily="34" charset="0"/>
              <a:buChar char="-"/>
            </a:pPr>
            <a:r>
              <a:rPr lang="fr-FR" altLang="fr-FR" sz="1400" b="1">
                <a:latin typeface="Calibri" panose="020F0502020204030204" pitchFamily="34" charset="0"/>
              </a:rPr>
              <a:t>15h45 : </a:t>
            </a:r>
            <a:r>
              <a:rPr lang="fr-FR" altLang="fr-FR" sz="1400">
                <a:latin typeface="Calibri" panose="020F0502020204030204" pitchFamily="34" charset="0"/>
              </a:rPr>
              <a:t>passage par la rue Saint Maximin</a:t>
            </a:r>
          </a:p>
          <a:p>
            <a:pPr marL="357188" indent="-177800" algn="just" hangingPunct="1">
              <a:lnSpc>
                <a:spcPct val="100000"/>
              </a:lnSpc>
              <a:buSzPct val="45000"/>
              <a:buFont typeface="Calibri" panose="020F0502020204030204" pitchFamily="34" charset="0"/>
              <a:buChar char="-"/>
            </a:pPr>
            <a:r>
              <a:rPr lang="fr-FR" altLang="fr-FR" sz="1400" b="1">
                <a:latin typeface="Calibri" panose="020F0502020204030204" pitchFamily="34" charset="0"/>
              </a:rPr>
              <a:t>15h50 :</a:t>
            </a:r>
            <a:r>
              <a:rPr lang="fr-FR" altLang="fr-FR" sz="1400">
                <a:latin typeface="Calibri" panose="020F0502020204030204" pitchFamily="34" charset="0"/>
              </a:rPr>
              <a:t> Basse Parthe rue des Jardins</a:t>
            </a:r>
          </a:p>
          <a:p>
            <a:pPr marL="357188" indent="-177800" algn="just" hangingPunct="1">
              <a:lnSpc>
                <a:spcPct val="100000"/>
              </a:lnSpc>
              <a:buSzPct val="45000"/>
              <a:buFont typeface="Calibri" panose="020F0502020204030204" pitchFamily="34" charset="0"/>
              <a:buChar char="-"/>
            </a:pPr>
            <a:r>
              <a:rPr lang="fr-FR" altLang="fr-FR" sz="1400" b="1">
                <a:latin typeface="Calibri" panose="020F0502020204030204" pitchFamily="34" charset="0"/>
              </a:rPr>
              <a:t>16h00 :</a:t>
            </a:r>
            <a:r>
              <a:rPr lang="fr-FR" altLang="fr-FR" sz="1400">
                <a:latin typeface="Calibri" panose="020F0502020204030204" pitchFamily="34" charset="0"/>
              </a:rPr>
              <a:t> Haute Parthe au niveau de la placette</a:t>
            </a:r>
          </a:p>
          <a:p>
            <a:pPr marL="357188" indent="-177800" algn="just" hangingPunct="1">
              <a:lnSpc>
                <a:spcPct val="100000"/>
              </a:lnSpc>
              <a:buSzPct val="45000"/>
              <a:buFont typeface="Calibri" panose="020F0502020204030204" pitchFamily="34" charset="0"/>
              <a:buChar char="-"/>
            </a:pPr>
            <a:r>
              <a:rPr lang="fr-FR" altLang="fr-FR" sz="1400" b="1">
                <a:latin typeface="Calibri" panose="020F0502020204030204" pitchFamily="34" charset="0"/>
              </a:rPr>
              <a:t>16h15 :</a:t>
            </a:r>
            <a:r>
              <a:rPr lang="fr-FR" altLang="fr-FR" sz="1400">
                <a:latin typeface="Calibri" panose="020F0502020204030204" pitchFamily="34" charset="0"/>
              </a:rPr>
              <a:t> Passage par le lotissement Sous les Vergers, arrêt au niveau du                         chêne au lotissement le Ratt</a:t>
            </a:r>
          </a:p>
          <a:p>
            <a:pPr marL="357188" indent="-177800" algn="just" hangingPunct="1">
              <a:lnSpc>
                <a:spcPct val="100000"/>
              </a:lnSpc>
              <a:buSzPct val="45000"/>
              <a:buFont typeface="Calibri" panose="020F0502020204030204" pitchFamily="34" charset="0"/>
              <a:buChar char="-"/>
            </a:pPr>
            <a:r>
              <a:rPr lang="fr-FR" altLang="fr-FR" sz="1400" b="1">
                <a:latin typeface="Calibri" panose="020F0502020204030204" pitchFamily="34" charset="0"/>
              </a:rPr>
              <a:t>16h25 :</a:t>
            </a:r>
            <a:r>
              <a:rPr lang="fr-FR" altLang="fr-FR" sz="1400">
                <a:latin typeface="Calibri" panose="020F0502020204030204" pitchFamily="34" charset="0"/>
              </a:rPr>
              <a:t> Passage par la rue des Lilas et la rue du Muguet et arrêt au début du                  lotissement le Poll</a:t>
            </a:r>
          </a:p>
          <a:p>
            <a:pPr marL="357188" indent="-177800" algn="just" hangingPunct="1">
              <a:lnSpc>
                <a:spcPct val="100000"/>
              </a:lnSpc>
              <a:buSzPct val="45000"/>
              <a:buFont typeface="Calibri" panose="020F0502020204030204" pitchFamily="34" charset="0"/>
              <a:buChar char="-"/>
            </a:pPr>
            <a:r>
              <a:rPr lang="fr-FR" altLang="fr-FR" sz="1400" b="1">
                <a:latin typeface="Calibri" panose="020F0502020204030204" pitchFamily="34" charset="0"/>
              </a:rPr>
              <a:t>16h35 : </a:t>
            </a:r>
            <a:r>
              <a:rPr lang="fr-FR" altLang="fr-FR" sz="1400">
                <a:latin typeface="Calibri" panose="020F0502020204030204" pitchFamily="34" charset="0"/>
              </a:rPr>
              <a:t>Arrêt à l’intersection de la rue des Coquelicots et de la rue Saint Martin</a:t>
            </a:r>
          </a:p>
        </p:txBody>
      </p:sp>
      <p:pic>
        <p:nvPicPr>
          <p:cNvPr id="3076" name="Picture 4">
            <a:extLst>
              <a:ext uri="{FF2B5EF4-FFF2-40B4-BE49-F238E27FC236}">
                <a16:creationId xmlns:a16="http://schemas.microsoft.com/office/drawing/2014/main" xmlns="" id="{ED514924-1466-BC4B-9113-A7460A7159A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24413" y="112713"/>
            <a:ext cx="2519362" cy="2838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3077" name="Text Box 5">
            <a:extLst>
              <a:ext uri="{FF2B5EF4-FFF2-40B4-BE49-F238E27FC236}">
                <a16:creationId xmlns:a16="http://schemas.microsoft.com/office/drawing/2014/main" xmlns="" id="{98A4FAA0-5973-7046-9A6C-4435EC2B28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3675" y="7164388"/>
            <a:ext cx="7115175" cy="2503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59040" rIns="90000" bIns="45000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algn="just" hangingPunct="1">
              <a:buClrTx/>
              <a:buFontTx/>
              <a:buNone/>
            </a:pPr>
            <a:r>
              <a:rPr lang="fr-FR" altLang="fr-FR" sz="1600">
                <a:latin typeface="Calibri" panose="020F0502020204030204" pitchFamily="34" charset="0"/>
              </a:rPr>
              <a:t>Il fera ensuite le tour du lotissement des Romains avant de terminer son périple à 17h au centre socioculturel où il sera accueilli par les enfants qui lui chanteront une chanson. </a:t>
            </a:r>
          </a:p>
          <a:p>
            <a:pPr algn="just" hangingPunct="1">
              <a:buClrTx/>
              <a:buFontTx/>
              <a:buNone/>
            </a:pPr>
            <a:endParaRPr lang="fr-FR" altLang="fr-FR" sz="1600">
              <a:latin typeface="Calibri" panose="020F0502020204030204" pitchFamily="34" charset="0"/>
            </a:endParaRPr>
          </a:p>
          <a:p>
            <a:pPr algn="just" hangingPunct="1">
              <a:buClrTx/>
              <a:buFontTx/>
              <a:buNone/>
            </a:pPr>
            <a:r>
              <a:rPr lang="fr-FR" altLang="fr-FR" sz="1600">
                <a:latin typeface="Calibri" panose="020F0502020204030204" pitchFamily="34" charset="0"/>
              </a:rPr>
              <a:t>Saint Nicolas visitera le Marché Gourmand et Artisanal et admirera, entre autres choses, les bricolages réalisés par les enfants de l'école Charlemagne de Boust.</a:t>
            </a:r>
          </a:p>
          <a:p>
            <a:pPr marL="342900" indent="-338138" algn="just" hangingPunct="1">
              <a:buClrTx/>
              <a:buFontTx/>
              <a:buNone/>
            </a:pPr>
            <a:endParaRPr lang="fr-FR" altLang="fr-FR" sz="1000">
              <a:latin typeface="Calibri" panose="020F0502020204030204" pitchFamily="34" charset="0"/>
            </a:endParaRPr>
          </a:p>
          <a:p>
            <a:pPr algn="just" hangingPunct="1">
              <a:buClrTx/>
              <a:buFontTx/>
              <a:buNone/>
            </a:pPr>
            <a:r>
              <a:rPr lang="fr-FR" altLang="fr-FR" sz="1600">
                <a:latin typeface="Calibri" panose="020F0502020204030204" pitchFamily="34" charset="0"/>
              </a:rPr>
              <a:t>				           		A très bientôt autour de Saint Nicolas.</a:t>
            </a:r>
          </a:p>
          <a:p>
            <a:pPr marL="342900" indent="-338138" hangingPunct="1">
              <a:buClrTx/>
              <a:buFontTx/>
              <a:buNone/>
            </a:pPr>
            <a:r>
              <a:rPr lang="fr-FR" altLang="fr-FR" sz="1600">
                <a:latin typeface="Calibri" panose="020F0502020204030204" pitchFamily="34" charset="0"/>
              </a:rPr>
              <a:t>					</a:t>
            </a:r>
          </a:p>
          <a:p>
            <a:pPr hangingPunct="1">
              <a:buClrTx/>
              <a:buFontTx/>
              <a:buNone/>
            </a:pPr>
            <a:r>
              <a:rPr lang="fr-FR" altLang="fr-FR" sz="1600">
                <a:latin typeface="Calibri" panose="020F0502020204030204" pitchFamily="34" charset="0"/>
              </a:rPr>
              <a:t>									    Sylvie BIRCK, Adjointe.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hème Office">
  <a:themeElements>
    <a:clrScheme name="Thème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Thème Office">
      <a:majorFont>
        <a:latin typeface="Arial"/>
        <a:ea typeface="Arial Unicode MS"/>
        <a:cs typeface="Arial Unicode MS"/>
      </a:majorFont>
      <a:minorFont>
        <a:latin typeface="Arial"/>
        <a:ea typeface="Arial Unicode MS"/>
        <a:cs typeface="Arial Unicode M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fr-FR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  <a:ea typeface="Arial Unicode MS" panose="020B0604020202020204" pitchFamily="34" charset="-128"/>
            <a:cs typeface="Arial Unicode MS" panose="020B0604020202020204" pitchFamily="34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fr-FR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  <a:ea typeface="Arial Unicode MS" panose="020B0604020202020204" pitchFamily="34" charset="-128"/>
            <a:cs typeface="Arial Unicode MS" panose="020B0604020202020204" pitchFamily="34" charset="-128"/>
          </a:defRPr>
        </a:defPPr>
      </a:lstStyle>
    </a:lnDef>
  </a:objectDefaults>
  <a:extraClrSchemeLst>
    <a:extraClrScheme>
      <a:clrScheme name="Thème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ème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hème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ème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ème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ème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ème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805</TotalTime>
  <Words>124</Words>
  <Application>Microsoft Office PowerPoint</Application>
  <PresentationFormat>Personnalisé</PresentationFormat>
  <Paragraphs>22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7" baseType="lpstr">
      <vt:lpstr>Arial Unicode MS</vt:lpstr>
      <vt:lpstr>Arial</vt:lpstr>
      <vt:lpstr>Calibri</vt:lpstr>
      <vt:lpstr>Lucida Calligraphy</vt:lpstr>
      <vt:lpstr>Times New Roman</vt:lpstr>
      <vt:lpstr>Thème Office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Sylvie et Francis BIRCK</dc:creator>
  <cp:lastModifiedBy>Nicole Cortese</cp:lastModifiedBy>
  <cp:revision>12</cp:revision>
  <cp:lastPrinted>2015-11-19T13:01:01Z</cp:lastPrinted>
  <dcterms:created xsi:type="dcterms:W3CDTF">2014-11-25T21:04:12Z</dcterms:created>
  <dcterms:modified xsi:type="dcterms:W3CDTF">2020-03-12T10:11:16Z</dcterms:modified>
</cp:coreProperties>
</file>